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63" r:id="rId3"/>
    <p:sldId id="266" r:id="rId4"/>
    <p:sldId id="260" r:id="rId5"/>
    <p:sldId id="262" r:id="rId6"/>
  </p:sldIdLst>
  <p:sldSz cx="24382413" cy="13716000"/>
  <p:notesSz cx="7104063" cy="10234613"/>
  <p:defaultTextStyle>
    <a:defPPr>
      <a:defRPr lang="en-US"/>
    </a:defPPr>
    <a:lvl1pPr marL="0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1pPr>
    <a:lvl2pPr marL="1039033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2pPr>
    <a:lvl3pPr marL="2078065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3pPr>
    <a:lvl4pPr marL="3117098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4pPr>
    <a:lvl5pPr marL="4156131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5pPr>
    <a:lvl6pPr marL="5195164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6pPr>
    <a:lvl7pPr marL="6234196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7pPr>
    <a:lvl8pPr marL="7273229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8pPr>
    <a:lvl9pPr marL="8312262" algn="l" defTabSz="2078065" rtl="0" eaLnBrk="1" latinLnBrk="0" hangingPunct="1">
      <a:defRPr sz="40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F44"/>
    <a:srgbClr val="1090A7"/>
    <a:srgbClr val="3FB560"/>
    <a:srgbClr val="78C276"/>
    <a:srgbClr val="E59F2A"/>
    <a:srgbClr val="FBAE3F"/>
    <a:srgbClr val="E2BA3C"/>
    <a:srgbClr val="003399"/>
    <a:srgbClr val="0057A3"/>
    <a:srgbClr val="439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88" autoAdjust="0"/>
  </p:normalViewPr>
  <p:slideViewPr>
    <p:cSldViewPr snapToGrid="0">
      <p:cViewPr varScale="1">
        <p:scale>
          <a:sx n="54" d="100"/>
          <a:sy n="54" d="100"/>
        </p:scale>
        <p:origin x="696" y="120"/>
      </p:cViewPr>
      <p:guideLst>
        <p:guide orient="horz" pos="4184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A939EFE-0303-44F6-9A16-FD3B5E015DB1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B926D1-0013-4A80-B64E-9D824EE65210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1pPr>
    <a:lvl2pPr marL="1039033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2pPr>
    <a:lvl3pPr marL="2078065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3pPr>
    <a:lvl4pPr marL="3117098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4pPr>
    <a:lvl5pPr marL="4156131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5pPr>
    <a:lvl6pPr marL="5195164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6pPr>
    <a:lvl7pPr marL="6234196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7pPr>
    <a:lvl8pPr marL="7273229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8pPr>
    <a:lvl9pPr marL="8312262" algn="l" defTabSz="2078065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100" b="1" dirty="0"/>
              <a:t>Quellen</a:t>
            </a:r>
          </a:p>
          <a:p>
            <a:r>
              <a:rPr lang="de-AT" sz="1100" dirty="0"/>
              <a:t>Bild: von Linda Dreier (West4Media/Wiener Zeitung)</a:t>
            </a:r>
          </a:p>
          <a:p>
            <a:r>
              <a:rPr lang="de-AT" sz="1100" dirty="0"/>
              <a:t>Text: https://www.emas.de/fileadmin/user_upload/4-pub/Flyer_Was-ist-EMAS.pdf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4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3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0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4"/>
            <a:ext cx="24382413" cy="215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5" name="Rectangle 4"/>
          <p:cNvSpPr/>
          <p:nvPr userDrawn="1"/>
        </p:nvSpPr>
        <p:spPr>
          <a:xfrm>
            <a:off x="0" y="2156348"/>
            <a:ext cx="24382413" cy="11559656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67" y="516094"/>
            <a:ext cx="3319370" cy="23049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42573" y="3985151"/>
            <a:ext cx="20129142" cy="4299046"/>
          </a:xfrm>
        </p:spPr>
        <p:txBody>
          <a:bodyPr wrap="none" anchor="t">
            <a:noAutofit/>
          </a:bodyPr>
          <a:lstStyle>
            <a:lvl1pPr algn="l">
              <a:defRPr sz="4875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6295" y="3957857"/>
            <a:ext cx="0" cy="97581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81584" y="13238331"/>
            <a:ext cx="1414726" cy="4811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142573" y="8836103"/>
            <a:ext cx="20129142" cy="1795510"/>
          </a:xfrm>
        </p:spPr>
        <p:txBody>
          <a:bodyPr>
            <a:noAutofit/>
          </a:bodyPr>
          <a:lstStyle>
            <a:lvl1pPr marL="0" indent="0" algn="l">
              <a:buNone/>
              <a:defRPr sz="2275" i="0">
                <a:solidFill>
                  <a:schemeClr val="accent5"/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91220" y="11115814"/>
            <a:ext cx="10079972" cy="1058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79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87" y="3651252"/>
            <a:ext cx="10655306" cy="7812872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3669" y="3651252"/>
            <a:ext cx="10655306" cy="781287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303" y="3651263"/>
            <a:ext cx="6716543" cy="75262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9209376" y="3651263"/>
            <a:ext cx="6716543" cy="75262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16742448" y="3651263"/>
            <a:ext cx="6716543" cy="752627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70" y="3362326"/>
            <a:ext cx="10314903" cy="1647824"/>
          </a:xfrm>
        </p:spPr>
        <p:txBody>
          <a:bodyPr wrap="square" anchor="b">
            <a:noAutofit/>
          </a:bodyPr>
          <a:lstStyle>
            <a:lvl1pPr marL="0" indent="0">
              <a:buNone/>
              <a:defRPr sz="2275" b="1">
                <a:solidFill>
                  <a:schemeClr val="tx2"/>
                </a:solidFill>
              </a:defRPr>
            </a:lvl1pPr>
            <a:lvl2pPr marL="371430" indent="0">
              <a:buNone/>
              <a:defRPr sz="1625" b="1"/>
            </a:lvl2pPr>
            <a:lvl3pPr marL="742862" indent="0">
              <a:buNone/>
              <a:defRPr sz="1464" b="1"/>
            </a:lvl3pPr>
            <a:lvl4pPr marL="1114291" indent="0">
              <a:buNone/>
              <a:defRPr sz="1300" b="1"/>
            </a:lvl4pPr>
            <a:lvl5pPr marL="1485720" indent="0">
              <a:buNone/>
              <a:defRPr sz="1300" b="1"/>
            </a:lvl5pPr>
            <a:lvl6pPr marL="1857150" indent="0">
              <a:buNone/>
              <a:defRPr sz="1300" b="1"/>
            </a:lvl6pPr>
            <a:lvl7pPr marL="2228581" indent="0">
              <a:buNone/>
              <a:defRPr sz="1300" b="1"/>
            </a:lvl7pPr>
            <a:lvl8pPr marL="2600011" indent="0">
              <a:buNone/>
              <a:defRPr sz="1300" b="1"/>
            </a:lvl8pPr>
            <a:lvl9pPr marL="2971441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70" y="5010161"/>
            <a:ext cx="10314903" cy="6194662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615" y="3362326"/>
            <a:ext cx="10365701" cy="164782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275" b="1">
                <a:solidFill>
                  <a:schemeClr val="tx2"/>
                </a:solidFill>
              </a:defRPr>
            </a:lvl1pPr>
            <a:lvl2pPr marL="371430" indent="0">
              <a:buNone/>
              <a:defRPr sz="1625" b="1"/>
            </a:lvl2pPr>
            <a:lvl3pPr marL="742862" indent="0">
              <a:buNone/>
              <a:defRPr sz="1464" b="1"/>
            </a:lvl3pPr>
            <a:lvl4pPr marL="1114291" indent="0">
              <a:buNone/>
              <a:defRPr sz="1300" b="1"/>
            </a:lvl4pPr>
            <a:lvl5pPr marL="1485720" indent="0">
              <a:buNone/>
              <a:defRPr sz="1300" b="1"/>
            </a:lvl5pPr>
            <a:lvl6pPr marL="1857150" indent="0">
              <a:buNone/>
              <a:defRPr sz="1300" b="1"/>
            </a:lvl6pPr>
            <a:lvl7pPr marL="2228581" indent="0">
              <a:buNone/>
              <a:defRPr sz="1300" b="1"/>
            </a:lvl7pPr>
            <a:lvl8pPr marL="2600011" indent="0">
              <a:buNone/>
              <a:defRPr sz="1300" b="1"/>
            </a:lvl8pPr>
            <a:lvl9pPr marL="2971441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615" y="5010161"/>
            <a:ext cx="10365701" cy="6194662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19261" y="-119270"/>
            <a:ext cx="12310470" cy="1396779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427690" y="3985161"/>
            <a:ext cx="17099534" cy="723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4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437" y="1487610"/>
            <a:ext cx="1089775" cy="1089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208" y="3985159"/>
            <a:ext cx="16451013" cy="7233314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3238" y="3651259"/>
            <a:ext cx="9853042" cy="753991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3633237" y="965727"/>
            <a:ext cx="9337928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92757" y="-92762"/>
            <a:ext cx="12283966" cy="1392803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41337" y="4569351"/>
            <a:ext cx="6282917" cy="4181474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801892" y="4569353"/>
            <a:ext cx="6282917" cy="4181474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871611" y="4569351"/>
            <a:ext cx="6282917" cy="4181474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13396" y="8077373"/>
            <a:ext cx="5338769" cy="30484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43685" y="8083895"/>
            <a:ext cx="5338769" cy="30484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6273961" y="8074883"/>
            <a:ext cx="5338769" cy="30484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27273" y="4319924"/>
            <a:ext cx="4922860" cy="327632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427273" y="7937770"/>
            <a:ext cx="4922860" cy="327632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648281" y="4319924"/>
            <a:ext cx="4922867" cy="327632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869291" y="7937768"/>
            <a:ext cx="5039672" cy="3276320"/>
          </a:xfrm>
          <a:noFill/>
        </p:spPr>
        <p:txBody>
          <a:bodyPr tIns="90000"/>
          <a:lstStyle>
            <a:lvl1pPr marL="0" indent="0" algn="l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67100" y="4319926"/>
            <a:ext cx="5039672" cy="3276320"/>
          </a:xfrm>
          <a:noFill/>
        </p:spPr>
        <p:txBody>
          <a:bodyPr tIns="90000"/>
          <a:lstStyle>
            <a:lvl1pPr marL="0" indent="0" algn="r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648282" y="7937768"/>
            <a:ext cx="4922860" cy="327632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2067100" y="7937770"/>
            <a:ext cx="5039672" cy="3276320"/>
          </a:xfrm>
          <a:noFill/>
        </p:spPr>
        <p:txBody>
          <a:bodyPr tIns="90000"/>
          <a:lstStyle>
            <a:lvl1pPr marL="0" indent="0" algn="r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7931480" y="4319924"/>
            <a:ext cx="5039672" cy="3276320"/>
          </a:xfrm>
          <a:noFill/>
        </p:spPr>
        <p:txBody>
          <a:bodyPr tIns="90000"/>
          <a:lstStyle>
            <a:lvl1pPr marL="0" indent="0" algn="l">
              <a:buNone/>
              <a:defRPr sz="1625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2413" cy="6858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6" y="5293291"/>
            <a:ext cx="21029831" cy="1564714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676296" y="7261243"/>
            <a:ext cx="21029831" cy="4070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00585"/>
            <a:ext cx="24382413" cy="100366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4"/>
            <a:ext cx="24382413" cy="215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5" name="Rectangle 4"/>
          <p:cNvSpPr/>
          <p:nvPr userDrawn="1"/>
        </p:nvSpPr>
        <p:spPr>
          <a:xfrm>
            <a:off x="0" y="2156350"/>
            <a:ext cx="24382413" cy="57816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67" y="516094"/>
            <a:ext cx="3319370" cy="23049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42573" y="3985157"/>
            <a:ext cx="20129142" cy="1745294"/>
          </a:xfrm>
        </p:spPr>
        <p:txBody>
          <a:bodyPr anchor="t">
            <a:normAutofit/>
          </a:bodyPr>
          <a:lstStyle>
            <a:lvl1pPr algn="l">
              <a:defRPr sz="4875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6295" y="3957857"/>
            <a:ext cx="0" cy="97581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81584" y="13238331"/>
            <a:ext cx="1414726" cy="4811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142573" y="6134941"/>
            <a:ext cx="20129142" cy="1795510"/>
          </a:xfrm>
        </p:spPr>
        <p:txBody>
          <a:bodyPr>
            <a:noAutofit/>
          </a:bodyPr>
          <a:lstStyle>
            <a:lvl1pPr marL="0" indent="0" algn="l">
              <a:buNone/>
              <a:defRPr sz="2275" i="0">
                <a:solidFill>
                  <a:schemeClr val="accent5"/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91220" y="11567076"/>
            <a:ext cx="10079972" cy="1058000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79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4443"/>
            <a:ext cx="24382413" cy="1211839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590" y="2156357"/>
            <a:ext cx="24393108" cy="11566478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4"/>
            <a:ext cx="24382413" cy="215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42573" y="3985151"/>
            <a:ext cx="20129142" cy="4299046"/>
          </a:xfrm>
        </p:spPr>
        <p:txBody>
          <a:bodyPr wrap="none" anchor="t">
            <a:noAutofit/>
          </a:bodyPr>
          <a:lstStyle>
            <a:lvl1pPr algn="l">
              <a:defRPr sz="4875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6295" y="3957857"/>
            <a:ext cx="0" cy="97581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1481584" y="13238331"/>
            <a:ext cx="1414726" cy="48119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142573" y="8836103"/>
            <a:ext cx="20129142" cy="1795510"/>
          </a:xfrm>
        </p:spPr>
        <p:txBody>
          <a:bodyPr wrap="none">
            <a:noAutofit/>
          </a:bodyPr>
          <a:lstStyle>
            <a:lvl1pPr marL="0" indent="0" algn="l">
              <a:buNone/>
              <a:defRPr sz="2275" i="0">
                <a:solidFill>
                  <a:schemeClr val="accent5"/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67" y="516094"/>
            <a:ext cx="3319370" cy="230492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91220" y="11115814"/>
            <a:ext cx="10079972" cy="1058000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79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253" y="2244726"/>
            <a:ext cx="21350687" cy="4775200"/>
          </a:xfrm>
        </p:spPr>
        <p:txBody>
          <a:bodyPr anchor="b">
            <a:noAutofit/>
          </a:bodyPr>
          <a:lstStyle>
            <a:lvl1pPr algn="l">
              <a:defRPr sz="4875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0253" y="7204076"/>
            <a:ext cx="21350687" cy="3311528"/>
          </a:xfrm>
        </p:spPr>
        <p:txBody>
          <a:bodyPr>
            <a:noAutofit/>
          </a:bodyPr>
          <a:lstStyle>
            <a:lvl1pPr marL="0" indent="0" algn="l">
              <a:buNone/>
              <a:defRPr sz="1951">
                <a:solidFill>
                  <a:schemeClr val="bg1"/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6295" y="8"/>
            <a:ext cx="0" cy="659187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4127" y="12090531"/>
            <a:ext cx="3436800" cy="9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409" y="12091733"/>
            <a:ext cx="3432180" cy="9010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53900" y="2244726"/>
            <a:ext cx="20311274" cy="4775200"/>
          </a:xfrm>
        </p:spPr>
        <p:txBody>
          <a:bodyPr anchor="b">
            <a:noAutofit/>
          </a:bodyPr>
          <a:lstStyle>
            <a:lvl1pPr algn="l">
              <a:defRPr sz="4875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76295" y="8"/>
            <a:ext cx="0" cy="659187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140257" y="7204076"/>
            <a:ext cx="20311274" cy="3311528"/>
          </a:xfrm>
        </p:spPr>
        <p:txBody>
          <a:bodyPr>
            <a:noAutofit/>
          </a:bodyPr>
          <a:lstStyle>
            <a:lvl1pPr marL="0" indent="0" algn="l">
              <a:buNone/>
              <a:defRPr sz="1951">
                <a:solidFill>
                  <a:schemeClr val="tx1"/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"/>
            <a:ext cx="24382413" cy="6857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53900" y="2244732"/>
            <a:ext cx="20311274" cy="2480696"/>
          </a:xfrm>
        </p:spPr>
        <p:txBody>
          <a:bodyPr anchor="b">
            <a:noAutofit/>
          </a:bodyPr>
          <a:lstStyle>
            <a:lvl1pPr algn="l">
              <a:defRPr sz="4875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76295" y="15"/>
            <a:ext cx="0" cy="472542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76313" y="8321669"/>
            <a:ext cx="21777460" cy="3240290"/>
          </a:xfrm>
        </p:spPr>
        <p:txBody>
          <a:bodyPr>
            <a:noAutofit/>
          </a:bodyPr>
          <a:lstStyle>
            <a:lvl1pPr marL="0" indent="0" algn="l">
              <a:buNone/>
              <a:defRPr sz="1139">
                <a:solidFill>
                  <a:schemeClr val="bg1">
                    <a:lumMod val="50000"/>
                  </a:schemeClr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"/>
            <a:ext cx="24382413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64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53900" y="2244732"/>
            <a:ext cx="20311274" cy="2480696"/>
          </a:xfrm>
        </p:spPr>
        <p:txBody>
          <a:bodyPr anchor="b">
            <a:noAutofit/>
          </a:bodyPr>
          <a:lstStyle>
            <a:lvl1pPr algn="l">
              <a:defRPr sz="4875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76295" y="15"/>
            <a:ext cx="0" cy="472542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76313" y="8321669"/>
            <a:ext cx="21777460" cy="3240290"/>
          </a:xfrm>
        </p:spPr>
        <p:txBody>
          <a:bodyPr>
            <a:noAutofit/>
          </a:bodyPr>
          <a:lstStyle>
            <a:lvl1pPr marL="0" indent="0" algn="l">
              <a:buNone/>
              <a:defRPr sz="1139">
                <a:solidFill>
                  <a:schemeClr val="bg1">
                    <a:lumMod val="50000"/>
                  </a:schemeClr>
                </a:solidFill>
              </a:defRPr>
            </a:lvl1pPr>
            <a:lvl2pPr marL="371430" indent="0" algn="ctr">
              <a:buNone/>
              <a:defRPr sz="1625"/>
            </a:lvl2pPr>
            <a:lvl3pPr marL="742862" indent="0" algn="ctr">
              <a:buNone/>
              <a:defRPr sz="1464"/>
            </a:lvl3pPr>
            <a:lvl4pPr marL="1114291" indent="0" algn="ctr">
              <a:buNone/>
              <a:defRPr sz="1300"/>
            </a:lvl4pPr>
            <a:lvl5pPr marL="1485720" indent="0" algn="ctr">
              <a:buNone/>
              <a:defRPr sz="1300"/>
            </a:lvl5pPr>
            <a:lvl6pPr marL="1857150" indent="0" algn="ctr">
              <a:buNone/>
              <a:defRPr sz="1300"/>
            </a:lvl6pPr>
            <a:lvl7pPr marL="2228581" indent="0" algn="ctr">
              <a:buNone/>
              <a:defRPr sz="1300"/>
            </a:lvl7pPr>
            <a:lvl8pPr marL="2600011" indent="0" algn="ctr">
              <a:buNone/>
              <a:defRPr sz="1300"/>
            </a:lvl8pPr>
            <a:lvl9pPr marL="2971441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8" y="3651250"/>
            <a:ext cx="21809980" cy="7763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64"/>
              </a:spcAft>
              <a:defRPr/>
            </a:lvl1pPr>
            <a:lvl2pPr>
              <a:lnSpc>
                <a:spcPct val="100000"/>
              </a:lnSpc>
              <a:spcAft>
                <a:spcPts val="1464"/>
              </a:spcAft>
              <a:defRPr/>
            </a:lvl2pPr>
            <a:lvl3pPr>
              <a:lnSpc>
                <a:spcPct val="100000"/>
              </a:lnSpc>
              <a:spcAft>
                <a:spcPts val="1464"/>
              </a:spcAft>
              <a:defRPr/>
            </a:lvl3pPr>
            <a:lvl4pPr>
              <a:lnSpc>
                <a:spcPct val="100000"/>
              </a:lnSpc>
              <a:spcAft>
                <a:spcPts val="1464"/>
              </a:spcAft>
              <a:defRPr/>
            </a:lvl4pPr>
            <a:lvl5pPr>
              <a:lnSpc>
                <a:spcPct val="100000"/>
              </a:lnSpc>
              <a:spcAft>
                <a:spcPts val="1464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87" y="3651252"/>
            <a:ext cx="10655306" cy="7812872"/>
          </a:xfrm>
        </p:spPr>
        <p:txBody>
          <a:bodyPr>
            <a:noAutofit/>
          </a:bodyPr>
          <a:lstStyle>
            <a:lvl1pPr>
              <a:spcAft>
                <a:spcPts val="1464"/>
              </a:spcAft>
              <a:defRPr/>
            </a:lvl1pPr>
            <a:lvl2pPr>
              <a:spcAft>
                <a:spcPts val="1464"/>
              </a:spcAft>
              <a:defRPr/>
            </a:lvl2pPr>
            <a:lvl3pPr>
              <a:spcAft>
                <a:spcPts val="1464"/>
              </a:spcAft>
              <a:defRPr/>
            </a:lvl3pPr>
            <a:lvl4pPr>
              <a:spcAft>
                <a:spcPts val="1464"/>
              </a:spcAft>
              <a:defRPr/>
            </a:lvl4pPr>
            <a:lvl5pPr>
              <a:spcAft>
                <a:spcPts val="1464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3669" y="3651252"/>
            <a:ext cx="10655306" cy="7812872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676311" y="9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41322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6" y="965727"/>
            <a:ext cx="21029831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6" y="3651250"/>
            <a:ext cx="21029831" cy="776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295" y="1226258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400" y="12091988"/>
            <a:ext cx="3431243" cy="9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742862" rtl="0" eaLnBrk="1" latinLnBrk="0" hangingPunct="1">
        <a:lnSpc>
          <a:spcPct val="90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17" indent="-185717" algn="l" defTabSz="742862" rtl="0" eaLnBrk="1" latinLnBrk="0" hangingPunct="1">
        <a:lnSpc>
          <a:spcPct val="100000"/>
        </a:lnSpc>
        <a:spcBef>
          <a:spcPts val="0"/>
        </a:spcBef>
        <a:spcAft>
          <a:spcPts val="1464"/>
        </a:spcAft>
        <a:buClr>
          <a:schemeClr val="tx2"/>
        </a:buClr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indent="-185717" algn="l" defTabSz="742862" rtl="0" eaLnBrk="1" latinLnBrk="0" hangingPunct="1">
        <a:lnSpc>
          <a:spcPct val="100000"/>
        </a:lnSpc>
        <a:spcBef>
          <a:spcPts val="405"/>
        </a:spcBef>
        <a:spcAft>
          <a:spcPts val="1464"/>
        </a:spcAft>
        <a:buClr>
          <a:schemeClr val="tx2"/>
        </a:buClr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928577" indent="-185717" algn="l" defTabSz="742862" rtl="0" eaLnBrk="1" latinLnBrk="0" hangingPunct="1">
        <a:lnSpc>
          <a:spcPct val="100000"/>
        </a:lnSpc>
        <a:spcBef>
          <a:spcPts val="405"/>
        </a:spcBef>
        <a:spcAft>
          <a:spcPts val="1464"/>
        </a:spcAft>
        <a:buClr>
          <a:schemeClr val="tx2"/>
        </a:buClr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3pPr>
      <a:lvl4pPr marL="1300007" indent="-185717" algn="l" defTabSz="742862" rtl="0" eaLnBrk="1" latinLnBrk="0" hangingPunct="1">
        <a:lnSpc>
          <a:spcPct val="100000"/>
        </a:lnSpc>
        <a:spcBef>
          <a:spcPts val="405"/>
        </a:spcBef>
        <a:spcAft>
          <a:spcPts val="1464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435" indent="-185717" algn="l" defTabSz="742862" rtl="0" eaLnBrk="1" latinLnBrk="0" hangingPunct="1">
        <a:lnSpc>
          <a:spcPct val="100000"/>
        </a:lnSpc>
        <a:spcBef>
          <a:spcPts val="405"/>
        </a:spcBef>
        <a:spcAft>
          <a:spcPts val="1464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042867" indent="-185717" algn="l" defTabSz="742862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6pPr>
      <a:lvl7pPr marL="2414298" indent="-185717" algn="l" defTabSz="742862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7pPr>
      <a:lvl8pPr marL="2785728" indent="-185717" algn="l" defTabSz="742862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8pPr>
      <a:lvl9pPr marL="3157155" indent="-185717" algn="l" defTabSz="742862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1pPr>
      <a:lvl2pPr marL="371430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2pPr>
      <a:lvl3pPr marL="742862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3pPr>
      <a:lvl4pPr marL="1114291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4pPr>
      <a:lvl5pPr marL="1485720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5pPr>
      <a:lvl6pPr marL="1857150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1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7pPr>
      <a:lvl8pPr marL="2600011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8pPr>
      <a:lvl9pPr marL="2971441" algn="l" defTabSz="742862" rtl="0" eaLnBrk="1" latinLnBrk="0" hangingPunct="1">
        <a:defRPr sz="14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" t="-10" r="1661" b="334"/>
          <a:stretch/>
        </p:blipFill>
        <p:spPr>
          <a:xfrm>
            <a:off x="0" y="629651"/>
            <a:ext cx="16679647" cy="12464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6389" y="528151"/>
            <a:ext cx="6838982" cy="12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457" y="1298448"/>
            <a:ext cx="15343632" cy="11301984"/>
            <a:chOff x="89984" y="657224"/>
            <a:chExt cx="7873496" cy="53816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116" y="657224"/>
              <a:ext cx="7654364" cy="36957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84" y="4305300"/>
              <a:ext cx="7873496" cy="173355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9432" t="139" r="39803" b="95556"/>
          <a:stretch/>
        </p:blipFill>
        <p:spPr>
          <a:xfrm>
            <a:off x="16219496" y="538775"/>
            <a:ext cx="4240136" cy="79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8747" y="9529257"/>
            <a:ext cx="3798904" cy="392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95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466" r="50811" b="3051"/>
          <a:stretch/>
        </p:blipFill>
        <p:spPr>
          <a:xfrm>
            <a:off x="16219496" y="1330609"/>
            <a:ext cx="7936968" cy="119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457" y="1298448"/>
            <a:ext cx="15343632" cy="11301984"/>
            <a:chOff x="89984" y="657224"/>
            <a:chExt cx="7873496" cy="53816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116" y="657224"/>
              <a:ext cx="7654364" cy="36957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84" y="4305300"/>
              <a:ext cx="7873496" cy="173355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9432" t="139" r="39803" b="95556"/>
          <a:stretch/>
        </p:blipFill>
        <p:spPr>
          <a:xfrm>
            <a:off x="16219496" y="538775"/>
            <a:ext cx="4240136" cy="79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8747" y="9529257"/>
            <a:ext cx="3798904" cy="392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9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1109" t="5191" r="-578" b="-4396"/>
          <a:stretch/>
        </p:blipFill>
        <p:spPr>
          <a:xfrm>
            <a:off x="16219496" y="1330609"/>
            <a:ext cx="7461544" cy="127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r="243" b="29233"/>
          <a:stretch/>
        </p:blipFill>
        <p:spPr>
          <a:xfrm>
            <a:off x="763194" y="4078532"/>
            <a:ext cx="7107817" cy="926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48" b="78901"/>
          <a:stretch/>
        </p:blipFill>
        <p:spPr>
          <a:xfrm>
            <a:off x="-17929" y="-1"/>
            <a:ext cx="24419858" cy="381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347" y="1323253"/>
            <a:ext cx="4094066" cy="1999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2558" y="1584302"/>
            <a:ext cx="14217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500" b="1" dirty="0">
                <a:solidFill>
                  <a:srgbClr val="003399"/>
                </a:solidFill>
              </a:rPr>
              <a:t>EMAS im Haus der EU:</a:t>
            </a:r>
          </a:p>
          <a:p>
            <a:pPr algn="ctr"/>
            <a:r>
              <a:rPr lang="de-AT" sz="4500" b="1" dirty="0">
                <a:solidFill>
                  <a:srgbClr val="003399"/>
                </a:solidFill>
              </a:rPr>
              <a:t>Welche Schritte haben wir schon gesetzt?</a:t>
            </a:r>
            <a:endParaRPr lang="en-US" sz="4500" b="1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811" y="4314386"/>
            <a:ext cx="1556039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3500" b="1" dirty="0">
                <a:solidFill>
                  <a:srgbClr val="E2BA3C"/>
                </a:solidFill>
              </a:rPr>
              <a:t>Umrüstung unserer Lampen auf LED:</a:t>
            </a:r>
          </a:p>
          <a:p>
            <a:pPr marL="232146" indent="-232146">
              <a:buFont typeface="Wingdings" panose="05000000000000000000" pitchFamily="2" charset="2"/>
              <a:buChar char="ü"/>
            </a:pPr>
            <a:r>
              <a:rPr lang="de-AT" sz="3500" dirty="0">
                <a:solidFill>
                  <a:srgbClr val="E2BA3C"/>
                </a:solidFill>
              </a:rPr>
              <a:t>Deutlich geringerer Stromverbrauch als mit herkömmlichen Leuchtmitteln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3811" y="5916064"/>
            <a:ext cx="16584716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3500" b="1" dirty="0">
                <a:solidFill>
                  <a:srgbClr val="E59F2A"/>
                </a:solidFill>
              </a:rPr>
              <a:t>Nachhaltige Kriterien im Einkauf:</a:t>
            </a:r>
          </a:p>
          <a:p>
            <a:pPr marL="232146" indent="-232146">
              <a:buFont typeface="Wingdings" panose="05000000000000000000" pitchFamily="2" charset="2"/>
              <a:buChar char="ü"/>
            </a:pPr>
            <a:r>
              <a:rPr lang="de-AT" sz="3500" dirty="0">
                <a:solidFill>
                  <a:srgbClr val="E59F2A"/>
                </a:solidFill>
              </a:rPr>
              <a:t>Ökologische Kriterien sind wichtiger Bestandteil jeder Beschaffung, von regionalen und biologischen Lebensmitteln bis hin zu plastikfreier Verpackung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3811" y="7881496"/>
            <a:ext cx="1984553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3500" b="1" dirty="0">
                <a:solidFill>
                  <a:srgbClr val="78C276"/>
                </a:solidFill>
              </a:rPr>
              <a:t>Erhöhung des Umweltbewusstseins:</a:t>
            </a:r>
            <a:endParaRPr lang="de-AT" sz="3500" b="1" dirty="0">
              <a:solidFill>
                <a:srgbClr val="E2BA3C"/>
              </a:solidFill>
            </a:endParaRPr>
          </a:p>
          <a:p>
            <a:pPr marL="232146" indent="-232146">
              <a:buFont typeface="Wingdings" panose="05000000000000000000" pitchFamily="2" charset="2"/>
              <a:buChar char="ü"/>
            </a:pPr>
            <a:r>
              <a:rPr lang="de-AT" sz="3500" dirty="0">
                <a:solidFill>
                  <a:srgbClr val="78C276"/>
                </a:solidFill>
              </a:rPr>
              <a:t>Trainings zu Themen wie Müllvermeidung, Green Events oder ökologische Dienstreisen helfen dabei, das Umweltbewusstsein aller Mitarbeiterinnen und Mitarbeiter zu erhöhen</a:t>
            </a:r>
            <a:endParaRPr lang="de-AT" sz="3500" dirty="0">
              <a:solidFill>
                <a:srgbClr val="E2BA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811" y="9851174"/>
            <a:ext cx="20096542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3500" b="1" dirty="0">
                <a:solidFill>
                  <a:srgbClr val="3FB560"/>
                </a:solidFill>
              </a:rPr>
              <a:t>Achtsamer Einsatz von Ressourcen:</a:t>
            </a:r>
          </a:p>
          <a:p>
            <a:pPr marL="232146" indent="-232146">
              <a:buFont typeface="Wingdings" panose="05000000000000000000" pitchFamily="2" charset="2"/>
              <a:buChar char="ü"/>
            </a:pPr>
            <a:r>
              <a:rPr lang="de-AT" sz="3500" dirty="0">
                <a:solidFill>
                  <a:srgbClr val="3FB560"/>
                </a:solidFill>
              </a:rPr>
              <a:t>Technisch festgelegte Maximal- und Minimaltemperaturen der Heizung und Klimaanlagen gewährleisten einen möglichst sparsamen Einsatz von Ressourcen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3811" y="11894629"/>
            <a:ext cx="2136953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3500" b="1" dirty="0">
                <a:solidFill>
                  <a:srgbClr val="1090A7"/>
                </a:solidFill>
              </a:rPr>
              <a:t>Strom aus erneuerbarer Energie:</a:t>
            </a:r>
          </a:p>
          <a:p>
            <a:pPr marL="232146" indent="-232146">
              <a:buFont typeface="Wingdings" panose="05000000000000000000" pitchFamily="2" charset="2"/>
              <a:buChar char="ü"/>
            </a:pPr>
            <a:r>
              <a:rPr lang="de-AT" sz="3500" dirty="0">
                <a:solidFill>
                  <a:srgbClr val="1090A7"/>
                </a:solidFill>
              </a:rPr>
              <a:t>Wir nutzen Ökostrom aus 100% erneuerbaren Energiequellen aus </a:t>
            </a:r>
            <a:r>
              <a:rPr lang="de-AT" sz="3500" dirty="0" smtClean="0">
                <a:solidFill>
                  <a:srgbClr val="1090A7"/>
                </a:solidFill>
              </a:rPr>
              <a:t>Österreich</a:t>
            </a:r>
          </a:p>
          <a:p>
            <a:pPr marL="232146" indent="-232146">
              <a:buFont typeface="Wingdings" panose="05000000000000000000" pitchFamily="2" charset="2"/>
              <a:buChar char="ü"/>
            </a:pPr>
            <a:endParaRPr lang="de-AT" sz="3500" dirty="0">
              <a:solidFill>
                <a:srgbClr val="1090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474" r="19421"/>
          <a:stretch/>
        </p:blipFill>
        <p:spPr>
          <a:xfrm>
            <a:off x="333407" y="328770"/>
            <a:ext cx="10508027" cy="131182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05466" y="8685308"/>
            <a:ext cx="1705248" cy="317651"/>
          </a:xfrm>
          <a:prstGeom prst="rect">
            <a:avLst/>
          </a:prstGeom>
          <a:solidFill>
            <a:srgbClr val="71BF44"/>
          </a:solidFill>
        </p:spPr>
        <p:txBody>
          <a:bodyPr wrap="square" rtlCol="0">
            <a:spAutoFit/>
          </a:bodyPr>
          <a:lstStyle/>
          <a:p>
            <a:endParaRPr lang="en-US" sz="1464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" t="610" r="14228" b="7230"/>
          <a:stretch/>
        </p:blipFill>
        <p:spPr>
          <a:xfrm>
            <a:off x="13375342" y="305024"/>
            <a:ext cx="10634058" cy="13142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90" y="328770"/>
            <a:ext cx="2418594" cy="1679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1971" y="11441679"/>
            <a:ext cx="1387831" cy="20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229</TotalTime>
  <Words>130</Words>
  <Application>Microsoft Office PowerPoint</Application>
  <PresentationFormat>Custom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HOFER Susanne (COMM-VIENNA)</dc:creator>
  <cp:lastModifiedBy>HOFER Susanne (COMM-VIENNA)</cp:lastModifiedBy>
  <cp:revision>30</cp:revision>
  <dcterms:created xsi:type="dcterms:W3CDTF">2021-10-29T08:45:55Z</dcterms:created>
  <dcterms:modified xsi:type="dcterms:W3CDTF">2021-11-10T15:48:31Z</dcterms:modified>
</cp:coreProperties>
</file>